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63" r:id="rId4"/>
    <p:sldId id="264" r:id="rId5"/>
    <p:sldId id="265" r:id="rId6"/>
    <p:sldId id="266" r:id="rId7"/>
    <p:sldId id="290" r:id="rId8"/>
    <p:sldId id="340" r:id="rId9"/>
    <p:sldId id="292" r:id="rId10"/>
    <p:sldId id="291" r:id="rId11"/>
    <p:sldId id="296" r:id="rId12"/>
    <p:sldId id="259" r:id="rId13"/>
    <p:sldId id="26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260" r:id="rId34"/>
    <p:sldId id="301" r:id="rId35"/>
    <p:sldId id="297" r:id="rId36"/>
    <p:sldId id="257" r:id="rId37"/>
    <p:sldId id="258" r:id="rId38"/>
    <p:sldId id="262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00" r:id="rId59"/>
    <p:sldId id="28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 Fischer" initials="KF" lastIdx="2" clrIdx="0">
    <p:extLst>
      <p:ext uri="{19B8F6BF-5375-455C-9EA6-DF929625EA0E}">
        <p15:presenceInfo xmlns:p15="http://schemas.microsoft.com/office/powerpoint/2012/main" userId="f4e9504364eaf4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hyperlink" Target="http://www.edundemilia.com/" TargetMode="External"/><Relationship Id="rId7" Type="http://schemas.openxmlformats.org/officeDocument/2006/relationships/hyperlink" Target="http://www.facebook.com/ceramicobjec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eramic-objects.de/" TargetMode="External"/><Relationship Id="rId5" Type="http://schemas.openxmlformats.org/officeDocument/2006/relationships/hyperlink" Target="http://www.instagram.com/edundemilia" TargetMode="External"/><Relationship Id="rId4" Type="http://schemas.openxmlformats.org/officeDocument/2006/relationships/hyperlink" Target="mailto:info@ceramic-objects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D166E-EFED-46AD-956E-517DBE7AF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363271"/>
            <a:ext cx="8676222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de-DE" sz="3400"/>
            </a:br>
            <a:endParaRPr lang="de-DE" sz="34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883039-EB06-449C-AD1D-631C3F86C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846320"/>
            <a:ext cx="8676222" cy="15544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de-DE" sz="1000" dirty="0"/>
          </a:p>
          <a:p>
            <a:pPr>
              <a:lnSpc>
                <a:spcPct val="90000"/>
              </a:lnSpc>
            </a:pPr>
            <a:r>
              <a:rPr lang="de-DE" sz="4000" b="1" dirty="0"/>
              <a:t>ED &amp; EMILIA </a:t>
            </a:r>
          </a:p>
          <a:p>
            <a:pPr>
              <a:lnSpc>
                <a:spcPct val="90000"/>
              </a:lnSpc>
            </a:pPr>
            <a:r>
              <a:rPr lang="de-DE" sz="4000" dirty="0"/>
              <a:t>2020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8E2B2B-6790-45CD-A9FC-763D6A062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9767"/>
          <a:stretch/>
        </p:blipFill>
        <p:spPr>
          <a:xfrm>
            <a:off x="954919" y="640080"/>
            <a:ext cx="10277539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505431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3604-A9A0-4838-B2A0-E5ED9CD9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600200"/>
            <a:ext cx="4194641" cy="1371600"/>
          </a:xfrm>
        </p:spPr>
        <p:txBody>
          <a:bodyPr>
            <a:normAutofit/>
          </a:bodyPr>
          <a:lstStyle/>
          <a:p>
            <a:r>
              <a:rPr lang="de-DE" sz="2800" dirty="0"/>
              <a:t>Eierbecher / EGG </a:t>
            </a:r>
            <a:r>
              <a:rPr lang="de-DE" sz="2800" dirty="0" err="1"/>
              <a:t>cup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949F7B-B167-4934-8AA0-09FAD2B43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707574" cy="1828800"/>
          </a:xfrm>
        </p:spPr>
        <p:txBody>
          <a:bodyPr/>
          <a:lstStyle/>
          <a:p>
            <a:r>
              <a:rPr lang="de-DE" sz="2400" dirty="0"/>
              <a:t>€ 8</a:t>
            </a:r>
          </a:p>
          <a:p>
            <a:r>
              <a:rPr lang="pt-BR" sz="1800" dirty="0"/>
              <a:t>H ca.5 cm / Ø ca.4,5 cm</a:t>
            </a:r>
          </a:p>
          <a:p>
            <a:r>
              <a:rPr lang="pt-BR" sz="1800" dirty="0"/>
              <a:t>ca. 0,04 L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B2140A1A-B227-41A2-929E-AB78CDE58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84" y="1275876"/>
            <a:ext cx="2959400" cy="3952232"/>
          </a:xfr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99C87E1-7C19-4B67-9422-E2EB57CC1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8" y="1294612"/>
            <a:ext cx="2959399" cy="39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8A40-7C2A-426A-A070-E6310EF5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09601"/>
            <a:ext cx="3549121" cy="1132113"/>
          </a:xfrm>
        </p:spPr>
        <p:txBody>
          <a:bodyPr>
            <a:normAutofit/>
          </a:bodyPr>
          <a:lstStyle/>
          <a:p>
            <a:r>
              <a:rPr lang="de-DE" sz="2800" dirty="0"/>
              <a:t>Motive Mädchen</a:t>
            </a:r>
            <a:br>
              <a:rPr lang="de-DE" sz="2800" dirty="0"/>
            </a:br>
            <a:r>
              <a:rPr lang="de-DE" sz="2800" dirty="0" err="1"/>
              <a:t>images</a:t>
            </a:r>
            <a:r>
              <a:rPr lang="de-DE" sz="2800" dirty="0"/>
              <a:t> </a:t>
            </a:r>
            <a:r>
              <a:rPr lang="de-DE" sz="2800" dirty="0" err="1"/>
              <a:t>girls</a:t>
            </a:r>
            <a:endParaRPr lang="de-DE" sz="28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012DA03-7FDD-43FB-A4DC-29AC1EA37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25880"/>
            <a:ext cx="5693534" cy="4156378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7D53C-AFF5-4EA9-AB52-0170C037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365830"/>
            <a:ext cx="4802893" cy="2569028"/>
          </a:xfrm>
        </p:spPr>
        <p:txBody>
          <a:bodyPr>
            <a:normAutofit/>
          </a:bodyPr>
          <a:lstStyle/>
          <a:p>
            <a:r>
              <a:rPr lang="de-DE" sz="2400" dirty="0"/>
              <a:t>kombinierbar mit allen </a:t>
            </a:r>
            <a:r>
              <a:rPr lang="de-DE" sz="2400" dirty="0" err="1"/>
              <a:t>artikeln</a:t>
            </a:r>
            <a:endParaRPr lang="de-DE" sz="2400" dirty="0"/>
          </a:p>
          <a:p>
            <a:r>
              <a:rPr lang="en-US" sz="2400" dirty="0"/>
              <a:t>can be combined with all items</a:t>
            </a:r>
          </a:p>
          <a:p>
            <a:endParaRPr lang="de-DE" sz="2400" dirty="0"/>
          </a:p>
          <a:p>
            <a:r>
              <a:rPr lang="de-DE" dirty="0"/>
              <a:t>(ausgenommen Eierbecher / </a:t>
            </a:r>
            <a:r>
              <a:rPr lang="de-DE" dirty="0" err="1"/>
              <a:t>eycept</a:t>
            </a:r>
            <a:r>
              <a:rPr lang="de-DE" dirty="0"/>
              <a:t> egg </a:t>
            </a:r>
            <a:r>
              <a:rPr lang="de-DE" dirty="0" err="1"/>
              <a:t>cups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996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F04E2-F5A4-4022-8C2F-F58925DF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3796349" cy="1371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3100" dirty="0" err="1"/>
              <a:t>indianerin</a:t>
            </a:r>
            <a:r>
              <a:rPr lang="de-DE" sz="3100" dirty="0"/>
              <a:t> / </a:t>
            </a:r>
            <a:r>
              <a:rPr lang="de-DE" sz="3100" dirty="0" err="1"/>
              <a:t>indian</a:t>
            </a:r>
            <a:endParaRPr lang="de-DE" sz="31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C55504-15EF-4AB6-9A3E-B114F9B9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„Lulu“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96C9952-6779-47DA-9B05-36952066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199849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yoga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„Stella“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7307DE2-45CF-406B-8AF7-5FF10D6B4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5750381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spaghetti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„Mimi“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7D97BAA-A0A7-4E69-8A17-7C55E76DF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2112303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balloons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„Karla“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92B2B86-731B-470A-9E38-B5CBC7DB5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7004538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ballerina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„Pina“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61D282E-3309-4566-B99C-7A455FF85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1118708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04018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Schildkröte / turtle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„Esmeralda“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BD4CE38-1913-4041-98DB-70DF5C933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2538441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42118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Geburtstag / </a:t>
            </a:r>
            <a:r>
              <a:rPr lang="de-DE" sz="2800" dirty="0" err="1"/>
              <a:t>birthday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„Marie“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1B0AE18-0D49-408E-94DF-4CB18EEB6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6397673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34498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Seifenblasen / </a:t>
            </a:r>
            <a:r>
              <a:rPr lang="de-DE" sz="2800" dirty="0" err="1"/>
              <a:t>bubbles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„Ella“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614E5D2-8A63-420B-98C7-95AB59AF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2015367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8A40-7C2A-426A-A070-E6310EF5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77846"/>
            <a:ext cx="3549121" cy="1490712"/>
          </a:xfrm>
        </p:spPr>
        <p:txBody>
          <a:bodyPr>
            <a:normAutofit/>
          </a:bodyPr>
          <a:lstStyle/>
          <a:p>
            <a:r>
              <a:rPr lang="de-DE" sz="2800" dirty="0"/>
              <a:t>Artikel / Items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9F1A0C9-5FD1-4D0B-8A08-EBD32571B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04" y="288847"/>
            <a:ext cx="4363332" cy="3272499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7D53C-AFF5-4EA9-AB52-0170C037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425149"/>
            <a:ext cx="3793446" cy="2743200"/>
          </a:xfrm>
        </p:spPr>
        <p:txBody>
          <a:bodyPr>
            <a:normAutofit/>
          </a:bodyPr>
          <a:lstStyle/>
          <a:p>
            <a:r>
              <a:rPr lang="de-DE" sz="2400" dirty="0"/>
              <a:t>kombinierbar mit allen </a:t>
            </a:r>
            <a:r>
              <a:rPr lang="de-DE" sz="2400" dirty="0" err="1"/>
              <a:t>motiven</a:t>
            </a:r>
            <a:endParaRPr lang="de-DE" sz="2400" dirty="0"/>
          </a:p>
          <a:p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combined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all </a:t>
            </a:r>
            <a:r>
              <a:rPr lang="de-DE" sz="2400" dirty="0" err="1"/>
              <a:t>images</a:t>
            </a:r>
            <a:endParaRPr lang="de-DE" sz="2400" dirty="0"/>
          </a:p>
          <a:p>
            <a:endParaRPr lang="de-DE" sz="2400" dirty="0"/>
          </a:p>
          <a:p>
            <a:endParaRPr lang="de-DE" sz="17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AC29C8-6410-4CCA-BE12-EC183F332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5" y="3300563"/>
            <a:ext cx="4363332" cy="32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0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05542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Schulkind / </a:t>
            </a:r>
            <a:r>
              <a:rPr lang="de-DE" sz="2800" dirty="0" err="1"/>
              <a:t>school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„Lotte“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6B90EB8-F5BD-4AE1-AB8E-D158AC288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83524756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02494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Prinzessin / </a:t>
            </a:r>
            <a:r>
              <a:rPr lang="de-DE" sz="2800" dirty="0" err="1"/>
              <a:t>princess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„Helene“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C9CBEF8-CE7B-4068-B4EB-0871AA7F9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7756111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Schaukel / swing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„Annie“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7A78BA9-E34D-4B58-B14A-AE70D7391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84135707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Piratin / </a:t>
            </a:r>
            <a:r>
              <a:rPr lang="de-DE" sz="2800" dirty="0" err="1"/>
              <a:t>pirate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„Wanda“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E5A124C-BA76-4D19-B82D-89E411DB9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97320310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Lesen / </a:t>
            </a:r>
            <a:r>
              <a:rPr lang="de-DE" sz="2800" dirty="0" err="1"/>
              <a:t>reading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„Lola“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63E6F39-D507-4F44-A0E8-7C4405FC3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8009115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600200"/>
            <a:ext cx="484790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Schwimmerin / </a:t>
            </a:r>
            <a:r>
              <a:rPr lang="de-DE" sz="2800" dirty="0" err="1"/>
              <a:t>swimmer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„Emilia“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3E58474-FFC3-4C3B-84F0-CA60142CF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012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81373020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lolli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„Violetta“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60690F2-C206-47BD-8DFC-A47C5382C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62073570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handstand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„Clementine“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46846B2-3B05-4B92-94AB-9C3C1C36F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61064428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Engel / </a:t>
            </a:r>
            <a:r>
              <a:rPr lang="de-DE" sz="2800" dirty="0" err="1"/>
              <a:t>angel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</a:t>
            </a:r>
            <a:r>
              <a:rPr lang="de-DE" sz="2400" dirty="0" err="1"/>
              <a:t>agnes</a:t>
            </a:r>
            <a:r>
              <a:rPr lang="de-DE" sz="2400" dirty="0"/>
              <a:t>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562C61-95AB-4B57-9013-7EB59492F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0040695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Regen / rain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„Flora“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60C0C13-51F2-401A-B5A3-F09B5EF4C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9683291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572D1-C2D6-40DA-B519-54DDCD82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Tasse / </a:t>
            </a:r>
            <a:r>
              <a:rPr lang="de-DE" sz="2800" dirty="0" err="1"/>
              <a:t>cup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55FCD2-3A79-45A8-BDA9-BD89BE095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€ 15</a:t>
            </a:r>
          </a:p>
          <a:p>
            <a:r>
              <a:rPr lang="de-DE" sz="1800" dirty="0"/>
              <a:t>H ca.7,5 cm / Ø ca.9 cm</a:t>
            </a:r>
          </a:p>
          <a:p>
            <a:r>
              <a:rPr lang="de-DE" sz="1800" dirty="0"/>
              <a:t>ca. 0,3 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AD0E4EC-710B-4894-B452-43A1F8D58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71" y="819807"/>
            <a:ext cx="3429000" cy="45720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141526-24BD-43AD-A08F-708E4187D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92" y="819807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756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Biene / </a:t>
            </a:r>
            <a:r>
              <a:rPr lang="de-DE" sz="2800" dirty="0" err="1"/>
              <a:t>bee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„Maja“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D4778B4-2A0F-4F3E-8B96-EBEF38BAA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57561689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Blumen / </a:t>
            </a:r>
            <a:r>
              <a:rPr lang="de-DE" sz="2800" dirty="0" err="1"/>
              <a:t>fowers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„Rosa“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EE43B8-BA9A-430D-A64A-38C283EB4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96808504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AF5B-1330-490F-9FEB-7CDEC31D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600200"/>
            <a:ext cx="542702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Rollschuhe / </a:t>
            </a:r>
            <a:r>
              <a:rPr lang="de-DE" sz="2800" dirty="0" err="1"/>
              <a:t>roller</a:t>
            </a:r>
            <a:r>
              <a:rPr lang="de-DE" sz="2800" dirty="0"/>
              <a:t> </a:t>
            </a:r>
            <a:r>
              <a:rPr lang="de-DE" sz="2800" dirty="0" err="1"/>
              <a:t>skates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E5B1E-088F-4CF5-9F97-339DE8A2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„Heidi“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6E7AB9A-35B2-4478-A935-AAA3563BB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39" y="97536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5885991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A72A2-1A27-4BE9-9B1F-F449FA5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pippi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41CA54-D57F-4BD5-8407-7443A8DE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„Pippa“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A05F8CA-D39F-4002-BB28-6AB8214F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73505582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8A40-7C2A-426A-A070-E6310EF5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29" y="515360"/>
            <a:ext cx="5590429" cy="1962797"/>
          </a:xfrm>
        </p:spPr>
        <p:txBody>
          <a:bodyPr>
            <a:normAutofit fontScale="90000"/>
          </a:bodyPr>
          <a:lstStyle/>
          <a:p>
            <a:br>
              <a:rPr lang="de-DE" sz="2800" dirty="0"/>
            </a:br>
            <a:br>
              <a:rPr lang="de-DE" sz="2800" dirty="0"/>
            </a:b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Motive Mädchen / </a:t>
            </a:r>
            <a:r>
              <a:rPr lang="de-DE" sz="2800" dirty="0" err="1"/>
              <a:t>images</a:t>
            </a:r>
            <a:r>
              <a:rPr lang="de-DE" sz="2800" dirty="0"/>
              <a:t> </a:t>
            </a:r>
            <a:r>
              <a:rPr lang="de-DE" sz="2800" dirty="0" err="1"/>
              <a:t>girls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Eierbecher &amp; Kleine </a:t>
            </a:r>
            <a:r>
              <a:rPr lang="de-DE" sz="2800" dirty="0" err="1"/>
              <a:t>teller</a:t>
            </a:r>
            <a:br>
              <a:rPr lang="de-DE" sz="2800" dirty="0"/>
            </a:br>
            <a:r>
              <a:rPr lang="de-DE" sz="2800" dirty="0"/>
              <a:t>Egg </a:t>
            </a:r>
            <a:r>
              <a:rPr lang="de-DE" sz="2800" dirty="0" err="1"/>
              <a:t>cups</a:t>
            </a:r>
            <a:r>
              <a:rPr lang="de-DE" sz="2800" dirty="0"/>
              <a:t>   &amp; </a:t>
            </a:r>
            <a:r>
              <a:rPr lang="de-DE" sz="2800" dirty="0" err="1"/>
              <a:t>small</a:t>
            </a:r>
            <a:r>
              <a:rPr lang="de-DE" sz="2800" dirty="0"/>
              <a:t> </a:t>
            </a:r>
            <a:r>
              <a:rPr lang="de-DE" sz="2800" dirty="0" err="1"/>
              <a:t>plates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7D53C-AFF5-4EA9-AB52-0170C037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131" y="3140765"/>
            <a:ext cx="5590430" cy="2789584"/>
          </a:xfrm>
        </p:spPr>
        <p:txBody>
          <a:bodyPr>
            <a:normAutofit/>
          </a:bodyPr>
          <a:lstStyle/>
          <a:p>
            <a:r>
              <a:rPr lang="de-DE" sz="2400" dirty="0"/>
              <a:t>FÜR </a:t>
            </a:r>
            <a:r>
              <a:rPr lang="de-DE" sz="2400" dirty="0" err="1"/>
              <a:t>eierbecher</a:t>
            </a:r>
            <a:r>
              <a:rPr lang="de-DE" sz="2400" dirty="0"/>
              <a:t> / FOR egg </a:t>
            </a:r>
            <a:r>
              <a:rPr lang="de-DE" sz="2400" dirty="0" err="1"/>
              <a:t>cups</a:t>
            </a:r>
            <a:endParaRPr lang="de-DE" sz="2400" dirty="0"/>
          </a:p>
          <a:p>
            <a:r>
              <a:rPr lang="de-DE" sz="1800" dirty="0"/>
              <a:t>(H ca. 3,5 cm / B ca.4,5 cm)</a:t>
            </a:r>
          </a:p>
          <a:p>
            <a:endParaRPr lang="de-DE" sz="1800" dirty="0"/>
          </a:p>
          <a:p>
            <a:r>
              <a:rPr lang="de-DE" sz="2400" dirty="0"/>
              <a:t>FÜR kleine Teller / FOR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dirty="0" err="1"/>
              <a:t>plates</a:t>
            </a:r>
            <a:endParaRPr lang="de-DE" sz="2400" dirty="0"/>
          </a:p>
          <a:p>
            <a:r>
              <a:rPr lang="de-DE" sz="1800" dirty="0"/>
              <a:t>(Ø ca. 12 cm)</a:t>
            </a:r>
          </a:p>
          <a:p>
            <a:endParaRPr lang="de-DE" sz="18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09AB9BE-840E-4D65-8BDA-807C91489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63" y="3394556"/>
            <a:ext cx="1979344" cy="1320594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BDA255-83D9-4C5A-BAB9-AB93679A4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64" y="1939697"/>
            <a:ext cx="1979345" cy="13205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5FB5F5-55DD-4A47-8EFF-7F501E3D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63" y="4880558"/>
            <a:ext cx="1979345" cy="13205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7CF361-9971-48B2-A686-951136E89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97" y="1939697"/>
            <a:ext cx="1979345" cy="13205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659A1BA-9905-4235-87B4-912BF7EE3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98" y="515360"/>
            <a:ext cx="1979344" cy="13205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287FC3-F37D-456F-A10C-B026172B8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98" y="3410127"/>
            <a:ext cx="1979344" cy="132059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F663C45-1839-4C24-97F8-B60C1DC70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98" y="4880557"/>
            <a:ext cx="1979344" cy="132059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3EF7E34-8A99-4F83-A7FA-1FD4E8B8E4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63" y="515360"/>
            <a:ext cx="1979344" cy="13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8A40-7C2A-426A-A070-E6310EF5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09601"/>
            <a:ext cx="3549121" cy="1132113"/>
          </a:xfrm>
        </p:spPr>
        <p:txBody>
          <a:bodyPr>
            <a:normAutofit/>
          </a:bodyPr>
          <a:lstStyle/>
          <a:p>
            <a:r>
              <a:rPr lang="de-DE" sz="2800" dirty="0"/>
              <a:t>Motive </a:t>
            </a:r>
            <a:r>
              <a:rPr lang="de-DE" sz="2800" dirty="0" err="1"/>
              <a:t>jungs</a:t>
            </a:r>
            <a:br>
              <a:rPr lang="de-DE" sz="2800" dirty="0"/>
            </a:br>
            <a:r>
              <a:rPr lang="de-DE" sz="2800" dirty="0" err="1"/>
              <a:t>Motifs</a:t>
            </a:r>
            <a:r>
              <a:rPr lang="de-DE" sz="2800" dirty="0"/>
              <a:t>  </a:t>
            </a:r>
            <a:r>
              <a:rPr lang="de-DE" sz="2800" dirty="0" err="1"/>
              <a:t>boys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7D53C-AFF5-4EA9-AB52-0170C037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365830"/>
            <a:ext cx="4604070" cy="2569028"/>
          </a:xfrm>
        </p:spPr>
        <p:txBody>
          <a:bodyPr>
            <a:normAutofit/>
          </a:bodyPr>
          <a:lstStyle/>
          <a:p>
            <a:r>
              <a:rPr lang="de-DE" sz="2400" dirty="0"/>
              <a:t>kombinierbar mit allen </a:t>
            </a:r>
            <a:r>
              <a:rPr lang="de-DE" sz="2400" dirty="0" err="1"/>
              <a:t>artikeln</a:t>
            </a:r>
            <a:endParaRPr lang="de-DE" sz="2400" dirty="0"/>
          </a:p>
          <a:p>
            <a:r>
              <a:rPr lang="en-US" sz="2400" dirty="0"/>
              <a:t>can be combined with all items</a:t>
            </a:r>
          </a:p>
          <a:p>
            <a:endParaRPr lang="de-DE" sz="2400" dirty="0"/>
          </a:p>
          <a:p>
            <a:r>
              <a:rPr lang="de-DE" dirty="0"/>
              <a:t>(ausgenommen </a:t>
            </a:r>
            <a:r>
              <a:rPr lang="de-DE" dirty="0" err="1"/>
              <a:t>eierbecher</a:t>
            </a:r>
            <a:r>
              <a:rPr lang="de-DE" dirty="0"/>
              <a:t> / </a:t>
            </a:r>
            <a:r>
              <a:rPr lang="de-DE" dirty="0" err="1"/>
              <a:t>except</a:t>
            </a:r>
            <a:r>
              <a:rPr lang="de-DE" dirty="0"/>
              <a:t> egg </a:t>
            </a:r>
            <a:r>
              <a:rPr lang="de-DE" dirty="0" err="1"/>
              <a:t>cups</a:t>
            </a:r>
            <a:r>
              <a:rPr lang="de-DE" dirty="0"/>
              <a:t>)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A81DB2B-C27F-46E1-84F0-44EECF810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01" y="982248"/>
            <a:ext cx="6200769" cy="5037551"/>
          </a:xfrm>
        </p:spPr>
      </p:pic>
    </p:spTree>
    <p:extLst>
      <p:ext uri="{BB962C8B-B14F-4D97-AF65-F5344CB8AC3E}">
        <p14:creationId xmlns:p14="http://schemas.microsoft.com/office/powerpoint/2010/main" val="84067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AC4-CEDC-42FC-839F-25C73F49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Indianer / </a:t>
            </a:r>
            <a:r>
              <a:rPr lang="de-DE" sz="2800" dirty="0" err="1"/>
              <a:t>indian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7C3DF0-4157-4899-B2B4-2C63E841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„Winnie“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EE057FA-765C-4D11-9104-55BBAE07C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92390471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9D191-A8D0-4ABC-B052-3D276C8B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33" y="1487659"/>
            <a:ext cx="3909307" cy="1371600"/>
          </a:xfrm>
        </p:spPr>
        <p:txBody>
          <a:bodyPr>
            <a:normAutofit/>
          </a:bodyPr>
          <a:lstStyle/>
          <a:p>
            <a:r>
              <a:rPr lang="de-DE" sz="2800" dirty="0" err="1"/>
              <a:t>Fussball</a:t>
            </a:r>
            <a:r>
              <a:rPr lang="de-DE" sz="2800" dirty="0"/>
              <a:t> / </a:t>
            </a:r>
            <a:r>
              <a:rPr lang="de-DE" sz="2800" dirty="0" err="1"/>
              <a:t>soccer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10846E-11D6-4C0F-A002-16CE15EB1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„Ed“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C2ED420-2DF4-4442-A253-D004A1C8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64500801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spaghetti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„Nino“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91F53B9-D670-41F4-9036-92FB7FA10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8650425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396398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Drachen / </a:t>
            </a:r>
            <a:r>
              <a:rPr lang="de-DE" sz="2800" dirty="0" err="1"/>
              <a:t>dragon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„Georg“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3D633D-9869-4E5C-A383-70DD69C81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305461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3D384-7DAF-4ED6-81DD-32009AEC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Pott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E9328A-B0EE-4C68-BD0A-B47F3607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/>
          <a:p>
            <a:r>
              <a:rPr lang="de-DE" sz="2400" dirty="0"/>
              <a:t>€ 16</a:t>
            </a:r>
          </a:p>
          <a:p>
            <a:r>
              <a:rPr lang="de-DE" sz="1800" dirty="0"/>
              <a:t>H ca.11,5 cm / Ø ca.9,5 cm</a:t>
            </a:r>
          </a:p>
          <a:p>
            <a:r>
              <a:rPr lang="de-DE" sz="1800" dirty="0"/>
              <a:t>ca. 0,45 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36FFAA-2790-4009-833A-CAD74DB8E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93" y="685800"/>
            <a:ext cx="3429000" cy="4572000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A851B4B-BA98-4850-AB11-EB3A4ACD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58" y="685800"/>
            <a:ext cx="3431909" cy="4572000"/>
          </a:xfrm>
        </p:spPr>
      </p:pic>
    </p:spTree>
    <p:extLst>
      <p:ext uri="{BB962C8B-B14F-4D97-AF65-F5344CB8AC3E}">
        <p14:creationId xmlns:p14="http://schemas.microsoft.com/office/powerpoint/2010/main" val="322168152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Räuber / </a:t>
            </a:r>
            <a:r>
              <a:rPr lang="de-DE" sz="2800" dirty="0" err="1"/>
              <a:t>bandit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„Piet“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4663809-3AA2-404D-8F2F-D59EDE516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7275524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Hund / </a:t>
            </a:r>
            <a:r>
              <a:rPr lang="de-DE" sz="2800" dirty="0" err="1"/>
              <a:t>dog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„Max“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5A32F84-8936-4D1D-A766-F0D1D51D0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05491059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45166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Geburtstag / </a:t>
            </a:r>
            <a:r>
              <a:rPr lang="de-DE" sz="2800" dirty="0" err="1"/>
              <a:t>birthday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„Oskar“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DBA392A-5758-4233-B9CC-4823240A4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57126862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superman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„Franz“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441E01C-ED42-4585-B901-2046BBE00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58726972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04018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Schulkind / </a:t>
            </a:r>
            <a:r>
              <a:rPr lang="de-DE" sz="2800" dirty="0" err="1"/>
              <a:t>school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„Otto“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263BC9F-2B26-47C7-B07F-24088BF3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80690737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König / </a:t>
            </a:r>
            <a:r>
              <a:rPr lang="de-DE" sz="2800" dirty="0" err="1"/>
              <a:t>king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„August“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25EC8A1-EBA1-4527-A210-3C38A7A1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49667712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Trapez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„Rudi“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A7ED273-CE75-4BE5-8980-3B592E4C5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74018197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Pirat / </a:t>
            </a:r>
            <a:r>
              <a:rPr lang="de-DE" sz="2800" dirty="0" err="1"/>
              <a:t>pirate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„Klaas“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5C4435-0488-46A1-A0F4-184A0C40D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718815080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Lesen / </a:t>
            </a:r>
            <a:r>
              <a:rPr lang="de-DE" sz="2800" dirty="0" err="1"/>
              <a:t>reading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“Bert“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38B79E9-7508-4602-A3F0-F814B4D3E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736493070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443642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Schwimmer / </a:t>
            </a:r>
            <a:r>
              <a:rPr lang="de-DE" sz="2800" dirty="0" err="1"/>
              <a:t>swimmer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„Fritz“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74FAB10-4CC1-499B-B898-858F81C23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8383193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7A164-6310-4E71-BFAA-B93C3E30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Becher / MUG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AD1DED-488D-44CB-B25B-5430A872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€ 14</a:t>
            </a:r>
          </a:p>
          <a:p>
            <a:r>
              <a:rPr lang="de-DE" sz="1800" dirty="0"/>
              <a:t>H ca.8,5 cm / Ø ca.7,5 cm</a:t>
            </a:r>
          </a:p>
          <a:p>
            <a:r>
              <a:rPr lang="de-DE" sz="1800" dirty="0"/>
              <a:t>ca. 0,25 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7514186-1B9E-4DE1-BD8F-0F2AF6C21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15" y="831063"/>
            <a:ext cx="3429000" cy="4572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EDE74B-3AB5-4E4E-BB8A-05CE902B8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77" y="831063"/>
            <a:ext cx="3429000" cy="45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6827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Eis / </a:t>
            </a:r>
            <a:r>
              <a:rPr lang="de-DE" sz="2800" dirty="0" err="1"/>
              <a:t>ice</a:t>
            </a:r>
            <a:r>
              <a:rPr lang="de-DE" sz="2800" dirty="0"/>
              <a:t> </a:t>
            </a:r>
            <a:r>
              <a:rPr lang="de-DE" sz="2800" dirty="0" err="1"/>
              <a:t>cream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„Charlie“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9C63F00-5CE4-4F10-ACD8-0C8A4021A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91410183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handstand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„Benno“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05960BA-46D1-4F1C-A14A-1AE50F046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469980564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Eisenbahn / </a:t>
            </a:r>
            <a:r>
              <a:rPr lang="de-DE" sz="2800" dirty="0" err="1"/>
              <a:t>train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„Roland“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7ED37F6-8B5B-4FB8-8DB7-AFCAADD69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205006318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600200"/>
            <a:ext cx="514011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Kopfhörer / </a:t>
            </a:r>
            <a:r>
              <a:rPr lang="de-DE" sz="2800" dirty="0" err="1"/>
              <a:t>headphones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„Floyd“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0BE3832-E4A6-4A29-9335-C12390D04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975295306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Sänger / </a:t>
            </a:r>
            <a:r>
              <a:rPr lang="de-DE" sz="2800" dirty="0" err="1"/>
              <a:t>singer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„Toni“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806FFCA-7148-423F-8EA5-10664239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750200474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Taucher / </a:t>
            </a:r>
            <a:r>
              <a:rPr lang="de-DE" sz="2800" dirty="0" err="1"/>
              <a:t>diver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„Hector“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C79B608-F221-43CF-9B22-2A1BB2205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292545840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skater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„Lutz“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ACD5B63-D058-44F6-AF12-6348B7FE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846856939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25F8-5A3D-4D61-BD23-720E360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astronaut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3885E-0347-4FBB-BC16-D60FBC9C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„Juri“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A911B23-41EE-4244-9498-0A8F20790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3" y="914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798267725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8A40-7C2A-426A-A070-E6310EF5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09601"/>
            <a:ext cx="4954589" cy="1656521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Motive </a:t>
            </a:r>
            <a:r>
              <a:rPr lang="de-DE" sz="2800" dirty="0" err="1"/>
              <a:t>jungs</a:t>
            </a:r>
            <a:r>
              <a:rPr lang="de-DE" sz="2800" dirty="0"/>
              <a:t> / </a:t>
            </a:r>
            <a:r>
              <a:rPr lang="de-DE" sz="2800" dirty="0" err="1"/>
              <a:t>images</a:t>
            </a:r>
            <a:r>
              <a:rPr lang="de-DE" sz="2800" dirty="0"/>
              <a:t> </a:t>
            </a:r>
            <a:r>
              <a:rPr lang="de-DE" sz="2800" dirty="0" err="1"/>
              <a:t>boys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Eierbecher &amp; kleine </a:t>
            </a:r>
            <a:r>
              <a:rPr lang="de-DE" sz="2800" dirty="0" err="1"/>
              <a:t>teller</a:t>
            </a:r>
            <a:br>
              <a:rPr lang="de-DE" sz="2800" dirty="0"/>
            </a:br>
            <a:r>
              <a:rPr lang="de-DE" sz="2800" dirty="0"/>
              <a:t>egg </a:t>
            </a:r>
            <a:r>
              <a:rPr lang="de-DE" sz="2800" dirty="0" err="1"/>
              <a:t>cups</a:t>
            </a:r>
            <a:r>
              <a:rPr lang="de-DE" sz="2800" dirty="0"/>
              <a:t>   &amp; </a:t>
            </a:r>
            <a:r>
              <a:rPr lang="de-DE" sz="2800" dirty="0" err="1"/>
              <a:t>small</a:t>
            </a:r>
            <a:r>
              <a:rPr lang="de-DE" sz="2800" dirty="0"/>
              <a:t> </a:t>
            </a:r>
            <a:r>
              <a:rPr lang="de-DE" sz="2800" dirty="0" err="1"/>
              <a:t>plates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F7D53C-AFF5-4EA9-AB52-0170C037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3008242"/>
            <a:ext cx="5268199" cy="2782957"/>
          </a:xfrm>
        </p:spPr>
        <p:txBody>
          <a:bodyPr>
            <a:normAutofit/>
          </a:bodyPr>
          <a:lstStyle/>
          <a:p>
            <a:r>
              <a:rPr lang="de-DE" sz="2400" dirty="0"/>
              <a:t>FÜR Eierbecher / FOR egg </a:t>
            </a:r>
            <a:r>
              <a:rPr lang="de-DE" sz="2400" dirty="0" err="1"/>
              <a:t>cups</a:t>
            </a:r>
            <a:r>
              <a:rPr lang="de-DE" sz="2400" dirty="0"/>
              <a:t> </a:t>
            </a:r>
          </a:p>
          <a:p>
            <a:r>
              <a:rPr lang="de-DE" sz="1800" dirty="0"/>
              <a:t>(H ca.3,5 cm / B ca.4,5 cm)</a:t>
            </a:r>
          </a:p>
          <a:p>
            <a:endParaRPr lang="de-DE" sz="1800" dirty="0"/>
          </a:p>
          <a:p>
            <a:r>
              <a:rPr lang="de-DE" sz="2400" dirty="0"/>
              <a:t>FÜR Kleine Teller / FOR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dirty="0" err="1"/>
              <a:t>plates</a:t>
            </a:r>
            <a:endParaRPr lang="de-DE" sz="2400" dirty="0"/>
          </a:p>
          <a:p>
            <a:r>
              <a:rPr lang="de-DE" sz="1800" dirty="0"/>
              <a:t>(Ø ca. 12 cm)</a:t>
            </a:r>
          </a:p>
          <a:p>
            <a:endParaRPr lang="de-DE" sz="18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F81E630-56AB-4EAF-93F7-C501BF480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10" y="5030475"/>
            <a:ext cx="1979346" cy="1320595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DDB709-993B-4ED8-9842-A81F6D7E5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10" y="2014779"/>
            <a:ext cx="1979346" cy="13205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1C694E-A12C-4279-BE5C-DCDCE808C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10" y="3522627"/>
            <a:ext cx="1979346" cy="13205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35D2740-D492-40CA-8891-0D78ABFC6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01" y="3522627"/>
            <a:ext cx="1979346" cy="13205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F3BDDB-39CC-4349-9570-702A1719A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01" y="5022047"/>
            <a:ext cx="1979346" cy="13205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35D2D3-BAF3-4446-BF89-C63F7596A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01" y="2037908"/>
            <a:ext cx="1979346" cy="132059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78E51AE-ECE1-4E14-8C24-DADFC311C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10" y="515359"/>
            <a:ext cx="1979346" cy="132059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9D6E9F3-E084-41C4-99A7-8CC37ED27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01" y="515358"/>
            <a:ext cx="1979346" cy="13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0561-FA30-495A-A922-4DB5CB72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Kontakt</a:t>
            </a:r>
            <a:r>
              <a:rPr lang="en-US" sz="2800" dirty="0"/>
              <a:t>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ADA2DA-B749-47F1-8746-07F02F975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133600"/>
            <a:ext cx="4568888" cy="4511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hlinkClick r:id="rId3"/>
              </a:rPr>
              <a:t>www.edundemilia.com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hlinkClick r:id="rId4"/>
              </a:rPr>
              <a:t>info@ceramic-objects.de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hlinkClick r:id="rId5"/>
              </a:rPr>
              <a:t>www.instagram.com/edundemilia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hlinkClick r:id="rId6"/>
              </a:rPr>
              <a:t>www.ceramic-objects.de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hlinkClick r:id="rId7"/>
              </a:rPr>
              <a:t>www.facebook.com/ceramicobjects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+49 163 5389524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7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7BEB4DA-0379-4B44-97A4-F479796F0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2919893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6C879-AF7D-4872-B395-BF2C985C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Krug / JUG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7DF247-E3F3-41B3-BA2D-2F48298C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682837" cy="1828800"/>
          </a:xfrm>
        </p:spPr>
        <p:txBody>
          <a:bodyPr>
            <a:normAutofit/>
          </a:bodyPr>
          <a:lstStyle/>
          <a:p>
            <a:r>
              <a:rPr lang="de-DE" sz="2400" dirty="0"/>
              <a:t>€ 28 – 32</a:t>
            </a:r>
          </a:p>
          <a:p>
            <a:r>
              <a:rPr lang="pt-BR" sz="1800" dirty="0"/>
              <a:t>H ca.15,5 – 17,5 cm</a:t>
            </a:r>
          </a:p>
          <a:p>
            <a:r>
              <a:rPr lang="pt-BR" sz="1800" dirty="0"/>
              <a:t>Ø ca.9,5 – 11 cm</a:t>
            </a:r>
          </a:p>
          <a:p>
            <a:r>
              <a:rPr lang="pt-BR" sz="1800" dirty="0"/>
              <a:t>ca. 0,85 – 1,2 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97531A-BE7E-47F5-A7A3-F8EC7CA2C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3" y="977462"/>
            <a:ext cx="3429000" cy="4572000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CB33EFD-632B-4C4A-B3C4-4A7A0DBA6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14" y="977462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1341258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D8D3C-4067-4B9D-9F19-84A868E7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Teller / </a:t>
            </a:r>
            <a:r>
              <a:rPr lang="de-DE" sz="2800" dirty="0" err="1"/>
              <a:t>PLate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077C0C-D1A6-41BF-BDC4-E6B6B1E4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€ 16</a:t>
            </a:r>
          </a:p>
          <a:p>
            <a:r>
              <a:rPr lang="pt-BR" sz="1800" dirty="0"/>
              <a:t>Ø ca.19 cm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A0A157F-07F6-4A37-874D-98205FBA9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11" y="1008993"/>
            <a:ext cx="3429000" cy="4572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5AC85F-E98D-4A20-817A-52DB4C9C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2" y="1008993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D8D3C-4067-4B9D-9F19-84A868E7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600200"/>
            <a:ext cx="5289869" cy="1371600"/>
          </a:xfrm>
        </p:spPr>
        <p:txBody>
          <a:bodyPr>
            <a:normAutofit/>
          </a:bodyPr>
          <a:lstStyle/>
          <a:p>
            <a:r>
              <a:rPr lang="de-DE" sz="2800" dirty="0"/>
              <a:t>Kleine </a:t>
            </a:r>
            <a:r>
              <a:rPr lang="de-DE" sz="2800" dirty="0" err="1"/>
              <a:t>teller</a:t>
            </a:r>
            <a:r>
              <a:rPr lang="de-DE" sz="2800" dirty="0"/>
              <a:t> / Small </a:t>
            </a:r>
            <a:r>
              <a:rPr lang="de-DE" sz="2800" dirty="0" err="1"/>
              <a:t>plates</a:t>
            </a:r>
            <a:endParaRPr lang="de-DE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077C0C-D1A6-41BF-BDC4-E6B6B1E4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/>
              <a:t>€ 12</a:t>
            </a:r>
          </a:p>
          <a:p>
            <a:r>
              <a:rPr lang="pt-BR" sz="1800" dirty="0"/>
              <a:t>Ø ca.15 cm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E3970C4-A77B-4A63-9B12-D0791BFB3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41" y="596620"/>
            <a:ext cx="4431450" cy="5908600"/>
          </a:xfrm>
        </p:spPr>
      </p:pic>
    </p:spTree>
    <p:extLst>
      <p:ext uri="{BB962C8B-B14F-4D97-AF65-F5344CB8AC3E}">
        <p14:creationId xmlns:p14="http://schemas.microsoft.com/office/powerpoint/2010/main" val="40555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A158E-2415-4C77-B55A-E8D82396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Schale / Bowl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438A3-385C-4687-ABC0-0569A711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698603" cy="1828800"/>
          </a:xfrm>
        </p:spPr>
        <p:txBody>
          <a:bodyPr/>
          <a:lstStyle/>
          <a:p>
            <a:r>
              <a:rPr lang="de-DE" sz="2400" dirty="0"/>
              <a:t>€ 18</a:t>
            </a:r>
          </a:p>
          <a:p>
            <a:r>
              <a:rPr lang="pt-BR" sz="1800" dirty="0"/>
              <a:t>H ca.5 cm / Ø ca.17 cm</a:t>
            </a:r>
          </a:p>
          <a:p>
            <a:r>
              <a:rPr lang="pt-BR" sz="1800" dirty="0"/>
              <a:t>ca. 0,65 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6E58D9C-DD6A-4699-B2F2-6DE2D789E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09" y="914400"/>
            <a:ext cx="3429000" cy="45720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BB5AE8-DA72-45C7-99A6-6236E0DE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7" y="9144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6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Breitbild</PresentationFormat>
  <Paragraphs>177</Paragraphs>
  <Slides>59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2" baseType="lpstr">
      <vt:lpstr>Arial</vt:lpstr>
      <vt:lpstr>Century Gothic</vt:lpstr>
      <vt:lpstr>Netz</vt:lpstr>
      <vt:lpstr> </vt:lpstr>
      <vt:lpstr>Artikel / Items</vt:lpstr>
      <vt:lpstr>Tasse / cup</vt:lpstr>
      <vt:lpstr>Pott </vt:lpstr>
      <vt:lpstr>Becher / MUG</vt:lpstr>
      <vt:lpstr>Krug / JUG</vt:lpstr>
      <vt:lpstr>Teller / PLate</vt:lpstr>
      <vt:lpstr>Kleine teller / Small plates</vt:lpstr>
      <vt:lpstr>Schale / Bowl</vt:lpstr>
      <vt:lpstr>Eierbecher / EGG cup</vt:lpstr>
      <vt:lpstr>Motive Mädchen images girls</vt:lpstr>
      <vt:lpstr>     indianerin / indian</vt:lpstr>
      <vt:lpstr>yoga</vt:lpstr>
      <vt:lpstr>spaghetti</vt:lpstr>
      <vt:lpstr>balloons</vt:lpstr>
      <vt:lpstr>ballerina</vt:lpstr>
      <vt:lpstr>Schildkröte / turtle</vt:lpstr>
      <vt:lpstr>Geburtstag / birthday</vt:lpstr>
      <vt:lpstr>Seifenblasen / bubbles</vt:lpstr>
      <vt:lpstr>Schulkind / school</vt:lpstr>
      <vt:lpstr>Prinzessin / princess</vt:lpstr>
      <vt:lpstr>Schaukel / swing</vt:lpstr>
      <vt:lpstr>Piratin / pirate</vt:lpstr>
      <vt:lpstr>Lesen / reading</vt:lpstr>
      <vt:lpstr>Schwimmerin / swimmer</vt:lpstr>
      <vt:lpstr>lolli</vt:lpstr>
      <vt:lpstr>handstand</vt:lpstr>
      <vt:lpstr>Engel / angel</vt:lpstr>
      <vt:lpstr>Regen / rain</vt:lpstr>
      <vt:lpstr>Biene / bee</vt:lpstr>
      <vt:lpstr>Blumen / fowers</vt:lpstr>
      <vt:lpstr>Rollschuhe / roller skates</vt:lpstr>
      <vt:lpstr>pippi</vt:lpstr>
      <vt:lpstr>    Motive Mädchen / images girls  Eierbecher &amp; Kleine teller Egg cups   &amp; small plates</vt:lpstr>
      <vt:lpstr>Motive jungs Motifs  boys</vt:lpstr>
      <vt:lpstr>Indianer / indian</vt:lpstr>
      <vt:lpstr>Fussball / soccer</vt:lpstr>
      <vt:lpstr>spaghetti</vt:lpstr>
      <vt:lpstr>Drachen / dragon</vt:lpstr>
      <vt:lpstr>Räuber / bandit</vt:lpstr>
      <vt:lpstr>Hund / dog</vt:lpstr>
      <vt:lpstr>Geburtstag / birthday</vt:lpstr>
      <vt:lpstr>superman</vt:lpstr>
      <vt:lpstr>Schulkind / school</vt:lpstr>
      <vt:lpstr>König / king</vt:lpstr>
      <vt:lpstr>Trapez</vt:lpstr>
      <vt:lpstr>Pirat / pirate</vt:lpstr>
      <vt:lpstr>Lesen / reading</vt:lpstr>
      <vt:lpstr>Schwimmer / swimmer</vt:lpstr>
      <vt:lpstr>Eis / ice cream</vt:lpstr>
      <vt:lpstr>handstand</vt:lpstr>
      <vt:lpstr>Eisenbahn / train</vt:lpstr>
      <vt:lpstr>Kopfhörer / headphones</vt:lpstr>
      <vt:lpstr>Sänger / singer</vt:lpstr>
      <vt:lpstr>Taucher / diver</vt:lpstr>
      <vt:lpstr>skater</vt:lpstr>
      <vt:lpstr>astronaut</vt:lpstr>
      <vt:lpstr>Motive jungs / images boys  Eierbecher &amp; kleine teller egg cups   &amp; small plates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Kai Fischer</dc:creator>
  <cp:lastModifiedBy>Kai Fischer</cp:lastModifiedBy>
  <cp:revision>6</cp:revision>
  <dcterms:created xsi:type="dcterms:W3CDTF">2020-04-04T16:12:49Z</dcterms:created>
  <dcterms:modified xsi:type="dcterms:W3CDTF">2020-04-04T17:37:02Z</dcterms:modified>
</cp:coreProperties>
</file>